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76" r:id="rId4"/>
    <p:sldId id="277" r:id="rId5"/>
    <p:sldId id="261" r:id="rId6"/>
    <p:sldId id="262" r:id="rId7"/>
    <p:sldId id="263" r:id="rId8"/>
    <p:sldId id="264" r:id="rId9"/>
    <p:sldId id="265" r:id="rId10"/>
    <p:sldId id="278" r:id="rId11"/>
    <p:sldId id="279" r:id="rId12"/>
    <p:sldId id="280" r:id="rId13"/>
    <p:sldId id="270" r:id="rId14"/>
    <p:sldId id="271" r:id="rId15"/>
    <p:sldId id="281" r:id="rId16"/>
    <p:sldId id="28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B6123A-54CF-4310-9869-C7B31E9791B9}" v="227" dt="2022-07-27T14:52:30.8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AFB6123A-54CF-4310-9869-C7B31E9791B9}"/>
    <pc:docChg chg="custSel modSld">
      <pc:chgData name="Laura Oathout" userId="6ff55ba14486fe89" providerId="LiveId" clId="{AFB6123A-54CF-4310-9869-C7B31E9791B9}" dt="2022-07-27T14:52:30.850" v="389"/>
      <pc:docMkLst>
        <pc:docMk/>
      </pc:docMkLst>
      <pc:sldChg chg="delSp mod setBg">
        <pc:chgData name="Laura Oathout" userId="6ff55ba14486fe89" providerId="LiveId" clId="{AFB6123A-54CF-4310-9869-C7B31E9791B9}" dt="2022-07-27T14:52:30.468" v="23"/>
        <pc:sldMkLst>
          <pc:docMk/>
          <pc:sldMk cId="1296039498" sldId="257"/>
        </pc:sldMkLst>
        <pc:spChg chg="del">
          <ac:chgData name="Laura Oathout" userId="6ff55ba14486fe89" providerId="LiveId" clId="{AFB6123A-54CF-4310-9869-C7B31E9791B9}" dt="2022-07-27T14:52:30.447" v="3"/>
          <ac:spMkLst>
            <pc:docMk/>
            <pc:sldMk cId="1296039498" sldId="257"/>
            <ac:spMk id="9" creationId="{61E5174C-F16E-4853-E2F0-ADFAC7860B7A}"/>
          </ac:spMkLst>
        </pc:spChg>
        <pc:spChg chg="del">
          <ac:chgData name="Laura Oathout" userId="6ff55ba14486fe89" providerId="LiveId" clId="{AFB6123A-54CF-4310-9869-C7B31E9791B9}" dt="2022-07-27T14:52:30.450" v="17"/>
          <ac:spMkLst>
            <pc:docMk/>
            <pc:sldMk cId="1296039498" sldId="257"/>
            <ac:spMk id="11" creationId="{83214CC4-62C4-1A36-A5CA-FC89CB6DAEE2}"/>
          </ac:spMkLst>
        </pc:spChg>
        <pc:spChg chg="del">
          <ac:chgData name="Laura Oathout" userId="6ff55ba14486fe89" providerId="LiveId" clId="{AFB6123A-54CF-4310-9869-C7B31E9791B9}" dt="2022-07-27T14:52:30.451" v="21"/>
          <ac:spMkLst>
            <pc:docMk/>
            <pc:sldMk cId="1296039498" sldId="257"/>
            <ac:spMk id="13" creationId="{AF0BAD9C-D28E-FA00-4336-81B795278A63}"/>
          </ac:spMkLst>
        </pc:spChg>
        <pc:spChg chg="del">
          <ac:chgData name="Laura Oathout" userId="6ff55ba14486fe89" providerId="LiveId" clId="{AFB6123A-54CF-4310-9869-C7B31E9791B9}" dt="2022-07-27T14:52:30.448" v="9"/>
          <ac:spMkLst>
            <pc:docMk/>
            <pc:sldMk cId="1296039498" sldId="257"/>
            <ac:spMk id="14" creationId="{3964AD81-40AC-8199-68E8-3D90E069D607}"/>
          </ac:spMkLst>
        </pc:spChg>
        <pc:spChg chg="del">
          <ac:chgData name="Laura Oathout" userId="6ff55ba14486fe89" providerId="LiveId" clId="{AFB6123A-54CF-4310-9869-C7B31E9791B9}" dt="2022-07-27T14:52:30.449" v="11"/>
          <ac:spMkLst>
            <pc:docMk/>
            <pc:sldMk cId="1296039498" sldId="257"/>
            <ac:spMk id="15" creationId="{ADFD3CBA-D91C-1A75-C4AD-265C52598794}"/>
          </ac:spMkLst>
        </pc:spChg>
        <pc:picChg chg="del">
          <ac:chgData name="Laura Oathout" userId="6ff55ba14486fe89" providerId="LiveId" clId="{AFB6123A-54CF-4310-9869-C7B31E9791B9}" dt="2022-07-27T14:52:30.447" v="5"/>
          <ac:picMkLst>
            <pc:docMk/>
            <pc:sldMk cId="1296039498" sldId="257"/>
            <ac:picMk id="3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448" v="7"/>
          <ac:picMkLst>
            <pc:docMk/>
            <pc:sldMk cId="1296039498" sldId="257"/>
            <ac:picMk id="4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446" v="1"/>
          <ac:picMkLst>
            <pc:docMk/>
            <pc:sldMk cId="1296039498" sldId="257"/>
            <ac:picMk id="7" creationId="{A0A743D2-5492-0F90-7FE9-85F0776D234D}"/>
          </ac:picMkLst>
        </pc:picChg>
        <pc:picChg chg="del">
          <ac:chgData name="Laura Oathout" userId="6ff55ba14486fe89" providerId="LiveId" clId="{AFB6123A-54CF-4310-9869-C7B31E9791B9}" dt="2022-07-27T14:52:30.449" v="13"/>
          <ac:picMkLst>
            <pc:docMk/>
            <pc:sldMk cId="1296039498" sldId="257"/>
            <ac:picMk id="16" creationId="{7EACCF71-34D3-433D-C7D3-501AEE0C8BF2}"/>
          </ac:picMkLst>
        </pc:picChg>
        <pc:picChg chg="del">
          <ac:chgData name="Laura Oathout" userId="6ff55ba14486fe89" providerId="LiveId" clId="{AFB6123A-54CF-4310-9869-C7B31E9791B9}" dt="2022-07-27T14:52:30.450" v="15"/>
          <ac:picMkLst>
            <pc:docMk/>
            <pc:sldMk cId="1296039498" sldId="257"/>
            <ac:picMk id="18" creationId="{0C6BC356-A6F7-6D79-F1F4-6536A984835C}"/>
          </ac:picMkLst>
        </pc:picChg>
        <pc:picChg chg="del">
          <ac:chgData name="Laura Oathout" userId="6ff55ba14486fe89" providerId="LiveId" clId="{AFB6123A-54CF-4310-9869-C7B31E9791B9}" dt="2022-07-27T14:52:30.451" v="19"/>
          <ac:picMkLst>
            <pc:docMk/>
            <pc:sldMk cId="1296039498" sldId="257"/>
            <ac:picMk id="19" creationId="{11827926-4DFA-EBD3-1717-95EA957E300F}"/>
          </ac:picMkLst>
        </pc:picChg>
      </pc:sldChg>
      <pc:sldChg chg="delSp mod setBg">
        <pc:chgData name="Laura Oathout" userId="6ff55ba14486fe89" providerId="LiveId" clId="{AFB6123A-54CF-4310-9869-C7B31E9791B9}" dt="2022-07-27T14:52:30.498" v="57"/>
        <pc:sldMkLst>
          <pc:docMk/>
          <pc:sldMk cId="1553207945" sldId="258"/>
        </pc:sldMkLst>
        <pc:spChg chg="del">
          <ac:chgData name="Laura Oathout" userId="6ff55ba14486fe89" providerId="LiveId" clId="{AFB6123A-54CF-4310-9869-C7B31E9791B9}" dt="2022-07-27T14:52:30.471" v="33"/>
          <ac:spMkLst>
            <pc:docMk/>
            <pc:sldMk cId="1553207945" sldId="258"/>
            <ac:spMk id="5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471" v="31"/>
          <ac:spMkLst>
            <pc:docMk/>
            <pc:sldMk cId="1553207945" sldId="258"/>
            <ac:spMk id="6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470" v="27"/>
          <ac:spMkLst>
            <pc:docMk/>
            <pc:sldMk cId="1553207945" sldId="258"/>
            <ac:spMk id="13" creationId="{F6E18134-4E40-3ABA-3624-0F0081D90C75}"/>
          </ac:spMkLst>
        </pc:spChg>
        <pc:spChg chg="del">
          <ac:chgData name="Laura Oathout" userId="6ff55ba14486fe89" providerId="LiveId" clId="{AFB6123A-54CF-4310-9869-C7B31E9791B9}" dt="2022-07-27T14:52:30.476" v="53"/>
          <ac:spMkLst>
            <pc:docMk/>
            <pc:sldMk cId="1553207945" sldId="258"/>
            <ac:spMk id="18" creationId="{9B339995-7BB3-4E81-6893-36BCD9C4CBCE}"/>
          </ac:spMkLst>
        </pc:spChg>
        <pc:spChg chg="del">
          <ac:chgData name="Laura Oathout" userId="6ff55ba14486fe89" providerId="LiveId" clId="{AFB6123A-54CF-4310-9869-C7B31E9791B9}" dt="2022-07-27T14:52:30.476" v="51"/>
          <ac:spMkLst>
            <pc:docMk/>
            <pc:sldMk cId="1553207945" sldId="258"/>
            <ac:spMk id="19" creationId="{FF3D7B53-519A-30E1-0A27-9CF0A3455CE9}"/>
          </ac:spMkLst>
        </pc:spChg>
        <pc:spChg chg="del">
          <ac:chgData name="Laura Oathout" userId="6ff55ba14486fe89" providerId="LiveId" clId="{AFB6123A-54CF-4310-9869-C7B31E9791B9}" dt="2022-07-27T14:52:30.472" v="37"/>
          <ac:spMkLst>
            <pc:docMk/>
            <pc:sldMk cId="1553207945" sldId="258"/>
            <ac:spMk id="28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472" v="39"/>
          <ac:spMkLst>
            <pc:docMk/>
            <pc:sldMk cId="1553207945" sldId="258"/>
            <ac:spMk id="37" creationId="{00000000-0000-0000-0000-000000000000}"/>
          </ac:spMkLst>
        </pc:spChg>
        <pc:picChg chg="del">
          <ac:chgData name="Laura Oathout" userId="6ff55ba14486fe89" providerId="LiveId" clId="{AFB6123A-54CF-4310-9869-C7B31E9791B9}" dt="2022-07-27T14:52:30.474" v="45"/>
          <ac:picMkLst>
            <pc:docMk/>
            <pc:sldMk cId="1553207945" sldId="258"/>
            <ac:picMk id="3" creationId="{473B1339-C240-BB5F-800E-5E5E6B55F4A2}"/>
          </ac:picMkLst>
        </pc:picChg>
        <pc:picChg chg="del">
          <ac:chgData name="Laura Oathout" userId="6ff55ba14486fe89" providerId="LiveId" clId="{AFB6123A-54CF-4310-9869-C7B31E9791B9}" dt="2022-07-27T14:52:30.473" v="41"/>
          <ac:picMkLst>
            <pc:docMk/>
            <pc:sldMk cId="1553207945" sldId="258"/>
            <ac:picMk id="4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469" v="25"/>
          <ac:picMkLst>
            <pc:docMk/>
            <pc:sldMk cId="1553207945" sldId="258"/>
            <ac:picMk id="12" creationId="{1F2CAA73-524E-A94E-8FD9-0B6706F64AC6}"/>
          </ac:picMkLst>
        </pc:picChg>
        <pc:picChg chg="del">
          <ac:chgData name="Laura Oathout" userId="6ff55ba14486fe89" providerId="LiveId" clId="{AFB6123A-54CF-4310-9869-C7B31E9791B9}" dt="2022-07-27T14:52:30.470" v="29"/>
          <ac:picMkLst>
            <pc:docMk/>
            <pc:sldMk cId="1553207945" sldId="258"/>
            <ac:picMk id="14" creationId="{927A80D3-87AE-F8DE-D664-6F424AF968DD}"/>
          </ac:picMkLst>
        </pc:picChg>
        <pc:picChg chg="del">
          <ac:chgData name="Laura Oathout" userId="6ff55ba14486fe89" providerId="LiveId" clId="{AFB6123A-54CF-4310-9869-C7B31E9791B9}" dt="2022-07-27T14:52:30.475" v="47"/>
          <ac:picMkLst>
            <pc:docMk/>
            <pc:sldMk cId="1553207945" sldId="258"/>
            <ac:picMk id="16" creationId="{937B64AB-C348-517C-9E57-1B919391ED3B}"/>
          </ac:picMkLst>
        </pc:picChg>
        <pc:picChg chg="del">
          <ac:chgData name="Laura Oathout" userId="6ff55ba14486fe89" providerId="LiveId" clId="{AFB6123A-54CF-4310-9869-C7B31E9791B9}" dt="2022-07-27T14:52:30.471" v="35"/>
          <ac:picMkLst>
            <pc:docMk/>
            <pc:sldMk cId="1553207945" sldId="258"/>
            <ac:picMk id="22" creationId="{71719254-DC41-6E02-503F-493D1C6DB207}"/>
          </ac:picMkLst>
        </pc:picChg>
        <pc:picChg chg="del">
          <ac:chgData name="Laura Oathout" userId="6ff55ba14486fe89" providerId="LiveId" clId="{AFB6123A-54CF-4310-9869-C7B31E9791B9}" dt="2022-07-27T14:52:30.475" v="49"/>
          <ac:picMkLst>
            <pc:docMk/>
            <pc:sldMk cId="1553207945" sldId="258"/>
            <ac:picMk id="23" creationId="{5F46A6BC-A78C-7F48-0E0E-16332037AB06}"/>
          </ac:picMkLst>
        </pc:picChg>
        <pc:picChg chg="del">
          <ac:chgData name="Laura Oathout" userId="6ff55ba14486fe89" providerId="LiveId" clId="{AFB6123A-54CF-4310-9869-C7B31E9791B9}" dt="2022-07-27T14:52:30.473" v="43"/>
          <ac:picMkLst>
            <pc:docMk/>
            <pc:sldMk cId="1553207945" sldId="258"/>
            <ac:picMk id="24" creationId="{59629959-C240-5EFA-4EFF-3C1F66CF746F}"/>
          </ac:picMkLst>
        </pc:picChg>
        <pc:picChg chg="del">
          <ac:chgData name="Laura Oathout" userId="6ff55ba14486fe89" providerId="LiveId" clId="{AFB6123A-54CF-4310-9869-C7B31E9791B9}" dt="2022-07-27T14:52:30.477" v="55"/>
          <ac:picMkLst>
            <pc:docMk/>
            <pc:sldMk cId="1553207945" sldId="258"/>
            <ac:picMk id="26" creationId="{254CEB2E-F40D-F290-6174-3165BBE7E346}"/>
          </ac:picMkLst>
        </pc:picChg>
      </pc:sldChg>
      <pc:sldChg chg="delSp mod setBg">
        <pc:chgData name="Laura Oathout" userId="6ff55ba14486fe89" providerId="LiveId" clId="{AFB6123A-54CF-4310-9869-C7B31E9791B9}" dt="2022-07-27T14:52:30.580" v="127"/>
        <pc:sldMkLst>
          <pc:docMk/>
          <pc:sldMk cId="2918752613" sldId="261"/>
        </pc:sldMkLst>
        <pc:spChg chg="del">
          <ac:chgData name="Laura Oathout" userId="6ff55ba14486fe89" providerId="LiveId" clId="{AFB6123A-54CF-4310-9869-C7B31E9791B9}" dt="2022-07-27T14:52:30.557" v="123"/>
          <ac:spMkLst>
            <pc:docMk/>
            <pc:sldMk cId="2918752613" sldId="261"/>
            <ac:spMk id="3" creationId="{D3DEAD07-17FA-182B-6B3C-75F514A94F7E}"/>
          </ac:spMkLst>
        </pc:spChg>
        <pc:spChg chg="del">
          <ac:chgData name="Laura Oathout" userId="6ff55ba14486fe89" providerId="LiveId" clId="{AFB6123A-54CF-4310-9869-C7B31E9791B9}" dt="2022-07-27T14:52:30.553" v="103"/>
          <ac:spMkLst>
            <pc:docMk/>
            <pc:sldMk cId="2918752613" sldId="261"/>
            <ac:spMk id="11" creationId="{EDB81D6F-8D86-8D67-9419-3E77EF0CD33E}"/>
          </ac:spMkLst>
        </pc:spChg>
        <pc:spChg chg="del">
          <ac:chgData name="Laura Oathout" userId="6ff55ba14486fe89" providerId="LiveId" clId="{AFB6123A-54CF-4310-9869-C7B31E9791B9}" dt="2022-07-27T14:52:30.553" v="105"/>
          <ac:spMkLst>
            <pc:docMk/>
            <pc:sldMk cId="2918752613" sldId="261"/>
            <ac:spMk id="12" creationId="{786FB35F-F414-2DBE-C988-80848B1A760C}"/>
          </ac:spMkLst>
        </pc:spChg>
        <pc:spChg chg="del">
          <ac:chgData name="Laura Oathout" userId="6ff55ba14486fe89" providerId="LiveId" clId="{AFB6123A-54CF-4310-9869-C7B31E9791B9}" dt="2022-07-27T14:52:30.554" v="107"/>
          <ac:spMkLst>
            <pc:docMk/>
            <pc:sldMk cId="2918752613" sldId="261"/>
            <ac:spMk id="13" creationId="{2D66DA80-8BEB-3255-1A8B-A8BDBA377683}"/>
          </ac:spMkLst>
        </pc:spChg>
        <pc:spChg chg="del">
          <ac:chgData name="Laura Oathout" userId="6ff55ba14486fe89" providerId="LiveId" clId="{AFB6123A-54CF-4310-9869-C7B31E9791B9}" dt="2022-07-27T14:52:30.557" v="125"/>
          <ac:spMkLst>
            <pc:docMk/>
            <pc:sldMk cId="2918752613" sldId="261"/>
            <ac:spMk id="20" creationId="{156D52A9-49A1-E569-990E-70A09359CD89}"/>
          </ac:spMkLst>
        </pc:spChg>
        <pc:picChg chg="del">
          <ac:chgData name="Laura Oathout" userId="6ff55ba14486fe89" providerId="LiveId" clId="{AFB6123A-54CF-4310-9869-C7B31E9791B9}" dt="2022-07-27T14:52:30.554" v="109"/>
          <ac:picMkLst>
            <pc:docMk/>
            <pc:sldMk cId="2918752613" sldId="261"/>
            <ac:picMk id="7" creationId="{22D04991-C748-D436-33F8-C1A4CD3CDA4B}"/>
          </ac:picMkLst>
        </pc:picChg>
        <pc:picChg chg="del">
          <ac:chgData name="Laura Oathout" userId="6ff55ba14486fe89" providerId="LiveId" clId="{AFB6123A-54CF-4310-9869-C7B31E9791B9}" dt="2022-07-27T14:52:30.555" v="111"/>
          <ac:picMkLst>
            <pc:docMk/>
            <pc:sldMk cId="2918752613" sldId="261"/>
            <ac:picMk id="9" creationId="{647F64EB-4D6B-B21F-3FCD-128AA0A1BABA}"/>
          </ac:picMkLst>
        </pc:picChg>
        <pc:picChg chg="del">
          <ac:chgData name="Laura Oathout" userId="6ff55ba14486fe89" providerId="LiveId" clId="{AFB6123A-54CF-4310-9869-C7B31E9791B9}" dt="2022-07-27T14:52:30.552" v="101"/>
          <ac:picMkLst>
            <pc:docMk/>
            <pc:sldMk cId="2918752613" sldId="261"/>
            <ac:picMk id="10" creationId="{69B64CDD-9769-37CF-77D0-3B51E4772294}"/>
          </ac:picMkLst>
        </pc:picChg>
        <pc:picChg chg="del">
          <ac:chgData name="Laura Oathout" userId="6ff55ba14486fe89" providerId="LiveId" clId="{AFB6123A-54CF-4310-9869-C7B31E9791B9}" dt="2022-07-27T14:52:30.556" v="117"/>
          <ac:picMkLst>
            <pc:docMk/>
            <pc:sldMk cId="2918752613" sldId="261"/>
            <ac:picMk id="17" creationId="{38E79F84-C79E-7D97-2B2F-A5ED6C1B169F}"/>
          </ac:picMkLst>
        </pc:picChg>
        <pc:picChg chg="del">
          <ac:chgData name="Laura Oathout" userId="6ff55ba14486fe89" providerId="LiveId" clId="{AFB6123A-54CF-4310-9869-C7B31E9791B9}" dt="2022-07-27T14:52:30.556" v="119"/>
          <ac:picMkLst>
            <pc:docMk/>
            <pc:sldMk cId="2918752613" sldId="261"/>
            <ac:picMk id="19" creationId="{9F772ACA-5785-6DC4-CE7C-694299530B5E}"/>
          </ac:picMkLst>
        </pc:picChg>
        <pc:picChg chg="del">
          <ac:chgData name="Laura Oathout" userId="6ff55ba14486fe89" providerId="LiveId" clId="{AFB6123A-54CF-4310-9869-C7B31E9791B9}" dt="2022-07-27T14:52:30.555" v="113"/>
          <ac:picMkLst>
            <pc:docMk/>
            <pc:sldMk cId="2918752613" sldId="261"/>
            <ac:picMk id="27" creationId="{8215099D-8A05-EE21-75E0-E5784F42BDE1}"/>
          </ac:picMkLst>
        </pc:picChg>
        <pc:picChg chg="del">
          <ac:chgData name="Laura Oathout" userId="6ff55ba14486fe89" providerId="LiveId" clId="{AFB6123A-54CF-4310-9869-C7B31E9791B9}" dt="2022-07-27T14:52:30.555" v="115"/>
          <ac:picMkLst>
            <pc:docMk/>
            <pc:sldMk cId="2918752613" sldId="261"/>
            <ac:picMk id="32" creationId="{9722655F-56C0-D3AE-E20B-17B3025B9769}"/>
          </ac:picMkLst>
        </pc:picChg>
        <pc:picChg chg="del">
          <ac:chgData name="Laura Oathout" userId="6ff55ba14486fe89" providerId="LiveId" clId="{AFB6123A-54CF-4310-9869-C7B31E9791B9}" dt="2022-07-27T14:52:30.557" v="121"/>
          <ac:picMkLst>
            <pc:docMk/>
            <pc:sldMk cId="2918752613" sldId="261"/>
            <ac:picMk id="43" creationId="{7A532D54-DA58-953B-9E5C-5A15F95272F8}"/>
          </ac:picMkLst>
        </pc:picChg>
      </pc:sldChg>
      <pc:sldChg chg="delSp mod setBg">
        <pc:chgData name="Laura Oathout" userId="6ff55ba14486fe89" providerId="LiveId" clId="{AFB6123A-54CF-4310-9869-C7B31E9791B9}" dt="2022-07-27T14:52:30.599" v="145"/>
        <pc:sldMkLst>
          <pc:docMk/>
          <pc:sldMk cId="461410376" sldId="262"/>
        </pc:sldMkLst>
        <pc:spChg chg="del">
          <ac:chgData name="Laura Oathout" userId="6ff55ba14486fe89" providerId="LiveId" clId="{AFB6123A-54CF-4310-9869-C7B31E9791B9}" dt="2022-07-27T14:52:30.583" v="135"/>
          <ac:spMkLst>
            <pc:docMk/>
            <pc:sldMk cId="461410376" sldId="262"/>
            <ac:spMk id="6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582" v="131"/>
          <ac:spMkLst>
            <pc:docMk/>
            <pc:sldMk cId="461410376" sldId="262"/>
            <ac:spMk id="15" creationId="{30DC5F8D-D316-0959-560E-AF7BCCF4AD99}"/>
          </ac:spMkLst>
        </pc:spChg>
        <pc:spChg chg="del">
          <ac:chgData name="Laura Oathout" userId="6ff55ba14486fe89" providerId="LiveId" clId="{AFB6123A-54CF-4310-9869-C7B31E9791B9}" dt="2022-07-27T14:52:30.583" v="137"/>
          <ac:spMkLst>
            <pc:docMk/>
            <pc:sldMk cId="461410376" sldId="262"/>
            <ac:spMk id="17" creationId="{193AAF85-7B6C-F425-5093-C5D7CA9CDABA}"/>
          </ac:spMkLst>
        </pc:spChg>
        <pc:picChg chg="del">
          <ac:chgData name="Laura Oathout" userId="6ff55ba14486fe89" providerId="LiveId" clId="{AFB6123A-54CF-4310-9869-C7B31E9791B9}" dt="2022-07-27T14:52:30.584" v="143"/>
          <ac:picMkLst>
            <pc:docMk/>
            <pc:sldMk cId="461410376" sldId="262"/>
            <ac:picMk id="4" creationId="{ED2DD692-1BC3-5D9F-8FCD-2483779149D8}"/>
          </ac:picMkLst>
        </pc:picChg>
        <pc:picChg chg="del">
          <ac:chgData name="Laura Oathout" userId="6ff55ba14486fe89" providerId="LiveId" clId="{AFB6123A-54CF-4310-9869-C7B31E9791B9}" dt="2022-07-27T14:52:30.581" v="129"/>
          <ac:picMkLst>
            <pc:docMk/>
            <pc:sldMk cId="461410376" sldId="262"/>
            <ac:picMk id="14" creationId="{B5368EB0-0CF7-0434-D091-56B86EF91B70}"/>
          </ac:picMkLst>
        </pc:picChg>
        <pc:picChg chg="del">
          <ac:chgData name="Laura Oathout" userId="6ff55ba14486fe89" providerId="LiveId" clId="{AFB6123A-54CF-4310-9869-C7B31E9791B9}" dt="2022-07-27T14:52:30.582" v="133"/>
          <ac:picMkLst>
            <pc:docMk/>
            <pc:sldMk cId="461410376" sldId="262"/>
            <ac:picMk id="23" creationId="{4814F175-9743-F37B-670A-0E336D80C041}"/>
          </ac:picMkLst>
        </pc:picChg>
        <pc:picChg chg="del">
          <ac:chgData name="Laura Oathout" userId="6ff55ba14486fe89" providerId="LiveId" clId="{AFB6123A-54CF-4310-9869-C7B31E9791B9}" dt="2022-07-27T14:52:30.584" v="139"/>
          <ac:picMkLst>
            <pc:docMk/>
            <pc:sldMk cId="461410376" sldId="262"/>
            <ac:picMk id="24" creationId="{64DF4381-9C40-BF6A-70A4-B2B3617543B7}"/>
          </ac:picMkLst>
        </pc:picChg>
        <pc:picChg chg="del">
          <ac:chgData name="Laura Oathout" userId="6ff55ba14486fe89" providerId="LiveId" clId="{AFB6123A-54CF-4310-9869-C7B31E9791B9}" dt="2022-07-27T14:52:30.584" v="141"/>
          <ac:picMkLst>
            <pc:docMk/>
            <pc:sldMk cId="461410376" sldId="262"/>
            <ac:picMk id="25" creationId="{DC4D9BB2-DD95-2B00-20D9-FC288CDBF3D3}"/>
          </ac:picMkLst>
        </pc:picChg>
      </pc:sldChg>
      <pc:sldChg chg="delSp mod setBg">
        <pc:chgData name="Laura Oathout" userId="6ff55ba14486fe89" providerId="LiveId" clId="{AFB6123A-54CF-4310-9869-C7B31E9791B9}" dt="2022-07-27T14:52:30.645" v="217"/>
        <pc:sldMkLst>
          <pc:docMk/>
          <pc:sldMk cId="587042568" sldId="263"/>
        </pc:sldMkLst>
        <pc:spChg chg="del">
          <ac:chgData name="Laura Oathout" userId="6ff55ba14486fe89" providerId="LiveId" clId="{AFB6123A-54CF-4310-9869-C7B31E9791B9}" dt="2022-07-27T14:52:30.615" v="193"/>
          <ac:spMkLst>
            <pc:docMk/>
            <pc:sldMk cId="587042568" sldId="263"/>
            <ac:spMk id="2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21" v="211"/>
          <ac:spMkLst>
            <pc:docMk/>
            <pc:sldMk cId="587042568" sldId="263"/>
            <ac:spMk id="12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2" v="151"/>
          <ac:spMkLst>
            <pc:docMk/>
            <pc:sldMk cId="587042568" sldId="263"/>
            <ac:spMk id="21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3" v="153"/>
          <ac:spMkLst>
            <pc:docMk/>
            <pc:sldMk cId="587042568" sldId="263"/>
            <ac:spMk id="23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3" v="155"/>
          <ac:spMkLst>
            <pc:docMk/>
            <pc:sldMk cId="587042568" sldId="263"/>
            <ac:spMk id="24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5" v="159"/>
          <ac:spMkLst>
            <pc:docMk/>
            <pc:sldMk cId="587042568" sldId="263"/>
            <ac:spMk id="30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4" v="157"/>
          <ac:spMkLst>
            <pc:docMk/>
            <pc:sldMk cId="587042568" sldId="263"/>
            <ac:spMk id="31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5" v="161"/>
          <ac:spMkLst>
            <pc:docMk/>
            <pc:sldMk cId="587042568" sldId="263"/>
            <ac:spMk id="33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2" v="149"/>
          <ac:spMkLst>
            <pc:docMk/>
            <pc:sldMk cId="587042568" sldId="263"/>
            <ac:spMk id="36" creationId="{809B0C14-A39E-223B-D0D8-21E54B615FE8}"/>
          </ac:spMkLst>
        </pc:spChg>
        <pc:spChg chg="del">
          <ac:chgData name="Laura Oathout" userId="6ff55ba14486fe89" providerId="LiveId" clId="{AFB6123A-54CF-4310-9869-C7B31E9791B9}" dt="2022-07-27T14:52:30.606" v="163"/>
          <ac:spMkLst>
            <pc:docMk/>
            <pc:sldMk cId="587042568" sldId="263"/>
            <ac:spMk id="38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6" v="165"/>
          <ac:spMkLst>
            <pc:docMk/>
            <pc:sldMk cId="587042568" sldId="263"/>
            <ac:spMk id="39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21" v="213"/>
          <ac:spMkLst>
            <pc:docMk/>
            <pc:sldMk cId="587042568" sldId="263"/>
            <ac:spMk id="41" creationId="{A71183EE-931B-51C9-1AC7-6314CED743C2}"/>
          </ac:spMkLst>
        </pc:spChg>
        <pc:spChg chg="del">
          <ac:chgData name="Laura Oathout" userId="6ff55ba14486fe89" providerId="LiveId" clId="{AFB6123A-54CF-4310-9869-C7B31E9791B9}" dt="2022-07-27T14:52:30.616" v="195"/>
          <ac:spMkLst>
            <pc:docMk/>
            <pc:sldMk cId="587042568" sldId="263"/>
            <ac:spMk id="49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17" v="197"/>
          <ac:spMkLst>
            <pc:docMk/>
            <pc:sldMk cId="587042568" sldId="263"/>
            <ac:spMk id="50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17" v="199"/>
          <ac:spMkLst>
            <pc:docMk/>
            <pc:sldMk cId="587042568" sldId="263"/>
            <ac:spMk id="51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18" v="201"/>
          <ac:spMkLst>
            <pc:docMk/>
            <pc:sldMk cId="587042568" sldId="263"/>
            <ac:spMk id="52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8" v="173"/>
          <ac:spMkLst>
            <pc:docMk/>
            <pc:sldMk cId="587042568" sldId="263"/>
            <ac:spMk id="53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9" v="175"/>
          <ac:spMkLst>
            <pc:docMk/>
            <pc:sldMk cId="587042568" sldId="263"/>
            <ac:spMk id="54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9" v="177"/>
          <ac:spMkLst>
            <pc:docMk/>
            <pc:sldMk cId="587042568" sldId="263"/>
            <ac:spMk id="55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11" v="179"/>
          <ac:spMkLst>
            <pc:docMk/>
            <pc:sldMk cId="587042568" sldId="263"/>
            <ac:spMk id="56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11" v="181"/>
          <ac:spMkLst>
            <pc:docMk/>
            <pc:sldMk cId="587042568" sldId="263"/>
            <ac:spMk id="57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12" v="183"/>
          <ac:spMkLst>
            <pc:docMk/>
            <pc:sldMk cId="587042568" sldId="263"/>
            <ac:spMk id="58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13" v="185"/>
          <ac:spMkLst>
            <pc:docMk/>
            <pc:sldMk cId="587042568" sldId="263"/>
            <ac:spMk id="59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13" v="187"/>
          <ac:spMkLst>
            <pc:docMk/>
            <pc:sldMk cId="587042568" sldId="263"/>
            <ac:spMk id="61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14" v="189"/>
          <ac:spMkLst>
            <pc:docMk/>
            <pc:sldMk cId="587042568" sldId="263"/>
            <ac:spMk id="62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7" v="167"/>
          <ac:spMkLst>
            <pc:docMk/>
            <pc:sldMk cId="587042568" sldId="263"/>
            <ac:spMk id="76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7" v="169"/>
          <ac:spMkLst>
            <pc:docMk/>
            <pc:sldMk cId="587042568" sldId="263"/>
            <ac:spMk id="77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08" v="171"/>
          <ac:spMkLst>
            <pc:docMk/>
            <pc:sldMk cId="587042568" sldId="263"/>
            <ac:spMk id="78" creationId="{00000000-0000-0000-0000-000000000000}"/>
          </ac:spMkLst>
        </pc:spChg>
        <pc:picChg chg="del">
          <ac:chgData name="Laura Oathout" userId="6ff55ba14486fe89" providerId="LiveId" clId="{AFB6123A-54CF-4310-9869-C7B31E9791B9}" dt="2022-07-27T14:52:30.615" v="191"/>
          <ac:picMkLst>
            <pc:docMk/>
            <pc:sldMk cId="587042568" sldId="263"/>
            <ac:picMk id="4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620" v="209"/>
          <ac:picMkLst>
            <pc:docMk/>
            <pc:sldMk cId="587042568" sldId="263"/>
            <ac:picMk id="6" creationId="{CE52B76E-EFCD-CA6B-60C4-B25A88702849}"/>
          </ac:picMkLst>
        </pc:picChg>
        <pc:picChg chg="del">
          <ac:chgData name="Laura Oathout" userId="6ff55ba14486fe89" providerId="LiveId" clId="{AFB6123A-54CF-4310-9869-C7B31E9791B9}" dt="2022-07-27T14:52:30.618" v="203"/>
          <ac:picMkLst>
            <pc:docMk/>
            <pc:sldMk cId="587042568" sldId="263"/>
            <ac:picMk id="13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619" v="205"/>
          <ac:picMkLst>
            <pc:docMk/>
            <pc:sldMk cId="587042568" sldId="263"/>
            <ac:picMk id="14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620" v="207"/>
          <ac:picMkLst>
            <pc:docMk/>
            <pc:sldMk cId="587042568" sldId="263"/>
            <ac:picMk id="16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601" v="147"/>
          <ac:picMkLst>
            <pc:docMk/>
            <pc:sldMk cId="587042568" sldId="263"/>
            <ac:picMk id="35" creationId="{82912729-81EC-6076-5F9A-D7153196FB0C}"/>
          </ac:picMkLst>
        </pc:picChg>
        <pc:picChg chg="del">
          <ac:chgData name="Laura Oathout" userId="6ff55ba14486fe89" providerId="LiveId" clId="{AFB6123A-54CF-4310-9869-C7B31E9791B9}" dt="2022-07-27T14:52:30.622" v="215"/>
          <ac:picMkLst>
            <pc:docMk/>
            <pc:sldMk cId="587042568" sldId="263"/>
            <ac:picMk id="42" creationId="{200B4283-8E67-9E14-F3FD-D56524C7A50C}"/>
          </ac:picMkLst>
        </pc:picChg>
      </pc:sldChg>
      <pc:sldChg chg="delSp mod setBg">
        <pc:chgData name="Laura Oathout" userId="6ff55ba14486fe89" providerId="LiveId" clId="{AFB6123A-54CF-4310-9869-C7B31E9791B9}" dt="2022-07-27T14:52:30.670" v="235"/>
        <pc:sldMkLst>
          <pc:docMk/>
          <pc:sldMk cId="2080106148" sldId="264"/>
        </pc:sldMkLst>
        <pc:spChg chg="del">
          <ac:chgData name="Laura Oathout" userId="6ff55ba14486fe89" providerId="LiveId" clId="{AFB6123A-54CF-4310-9869-C7B31E9791B9}" dt="2022-07-27T14:52:30.652" v="231"/>
          <ac:spMkLst>
            <pc:docMk/>
            <pc:sldMk cId="2080106148" sldId="264"/>
            <ac:spMk id="5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647" v="221"/>
          <ac:spMkLst>
            <pc:docMk/>
            <pc:sldMk cId="2080106148" sldId="264"/>
            <ac:spMk id="13" creationId="{0983DDAA-EF10-E900-851F-75D31466C189}"/>
          </ac:spMkLst>
        </pc:spChg>
        <pc:picChg chg="del">
          <ac:chgData name="Laura Oathout" userId="6ff55ba14486fe89" providerId="LiveId" clId="{AFB6123A-54CF-4310-9869-C7B31E9791B9}" dt="2022-07-27T14:52:30.649" v="225"/>
          <ac:picMkLst>
            <pc:docMk/>
            <pc:sldMk cId="2080106148" sldId="264"/>
            <ac:picMk id="7" creationId="{479B21CD-EF8E-8096-5701-D6C96CCFD9BA}"/>
          </ac:picMkLst>
        </pc:picChg>
        <pc:picChg chg="del">
          <ac:chgData name="Laura Oathout" userId="6ff55ba14486fe89" providerId="LiveId" clId="{AFB6123A-54CF-4310-9869-C7B31E9791B9}" dt="2022-07-27T14:52:30.646" v="219"/>
          <ac:picMkLst>
            <pc:docMk/>
            <pc:sldMk cId="2080106148" sldId="264"/>
            <ac:picMk id="12" creationId="{DD968DDF-2AA3-9249-B4C7-51A40A6AA40C}"/>
          </ac:picMkLst>
        </pc:picChg>
        <pc:picChg chg="del">
          <ac:chgData name="Laura Oathout" userId="6ff55ba14486fe89" providerId="LiveId" clId="{AFB6123A-54CF-4310-9869-C7B31E9791B9}" dt="2022-07-27T14:52:30.650" v="227"/>
          <ac:picMkLst>
            <pc:docMk/>
            <pc:sldMk cId="2080106148" sldId="264"/>
            <ac:picMk id="14" creationId="{7F438334-E1E8-ABC8-2C57-A5AE1DA72305}"/>
          </ac:picMkLst>
        </pc:picChg>
        <pc:picChg chg="del">
          <ac:chgData name="Laura Oathout" userId="6ff55ba14486fe89" providerId="LiveId" clId="{AFB6123A-54CF-4310-9869-C7B31E9791B9}" dt="2022-07-27T14:52:30.651" v="229"/>
          <ac:picMkLst>
            <pc:docMk/>
            <pc:sldMk cId="2080106148" sldId="264"/>
            <ac:picMk id="15" creationId="{24A71580-2ABF-DF45-3205-412B2301BE32}"/>
          </ac:picMkLst>
        </pc:picChg>
        <pc:picChg chg="del">
          <ac:chgData name="Laura Oathout" userId="6ff55ba14486fe89" providerId="LiveId" clId="{AFB6123A-54CF-4310-9869-C7B31E9791B9}" dt="2022-07-27T14:52:30.648" v="223"/>
          <ac:picMkLst>
            <pc:docMk/>
            <pc:sldMk cId="2080106148" sldId="264"/>
            <ac:picMk id="16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652" v="233"/>
          <ac:picMkLst>
            <pc:docMk/>
            <pc:sldMk cId="2080106148" sldId="264"/>
            <ac:picMk id="17" creationId="{416DBCF0-0CF9-38EF-12A8-4BE72E18ED23}"/>
          </ac:picMkLst>
        </pc:picChg>
      </pc:sldChg>
      <pc:sldChg chg="delSp mod setBg">
        <pc:chgData name="Laura Oathout" userId="6ff55ba14486fe89" providerId="LiveId" clId="{AFB6123A-54CF-4310-9869-C7B31E9791B9}" dt="2022-07-27T14:52:30.699" v="259"/>
        <pc:sldMkLst>
          <pc:docMk/>
          <pc:sldMk cId="324327788" sldId="265"/>
        </pc:sldMkLst>
        <pc:spChg chg="del">
          <ac:chgData name="Laura Oathout" userId="6ff55ba14486fe89" providerId="LiveId" clId="{AFB6123A-54CF-4310-9869-C7B31E9791B9}" dt="2022-07-27T14:52:30.672" v="239"/>
          <ac:spMkLst>
            <pc:docMk/>
            <pc:sldMk cId="324327788" sldId="265"/>
            <ac:spMk id="12" creationId="{4EE82C48-283C-C876-69BF-C7D654611803}"/>
          </ac:spMkLst>
        </pc:spChg>
        <pc:spChg chg="del">
          <ac:chgData name="Laura Oathout" userId="6ff55ba14486fe89" providerId="LiveId" clId="{AFB6123A-54CF-4310-9869-C7B31E9791B9}" dt="2022-07-27T14:52:30.676" v="257"/>
          <ac:spMkLst>
            <pc:docMk/>
            <pc:sldMk cId="324327788" sldId="265"/>
            <ac:spMk id="17" creationId="{BFADC523-7183-4C16-3F6A-590E09E8253B}"/>
          </ac:spMkLst>
        </pc:spChg>
        <pc:picChg chg="del">
          <ac:chgData name="Laura Oathout" userId="6ff55ba14486fe89" providerId="LiveId" clId="{AFB6123A-54CF-4310-9869-C7B31E9791B9}" dt="2022-07-27T14:52:30.674" v="247"/>
          <ac:picMkLst>
            <pc:docMk/>
            <pc:sldMk cId="324327788" sldId="265"/>
            <ac:picMk id="4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673" v="245"/>
          <ac:picMkLst>
            <pc:docMk/>
            <pc:sldMk cId="324327788" sldId="265"/>
            <ac:picMk id="6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673" v="241"/>
          <ac:picMkLst>
            <pc:docMk/>
            <pc:sldMk cId="324327788" sldId="265"/>
            <ac:picMk id="8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673" v="243"/>
          <ac:picMkLst>
            <pc:docMk/>
            <pc:sldMk cId="324327788" sldId="265"/>
            <ac:picMk id="9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674" v="249"/>
          <ac:picMkLst>
            <pc:docMk/>
            <pc:sldMk cId="324327788" sldId="265"/>
            <ac:picMk id="10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671" v="237"/>
          <ac:picMkLst>
            <pc:docMk/>
            <pc:sldMk cId="324327788" sldId="265"/>
            <ac:picMk id="11" creationId="{D66F36AB-A671-15DF-B43C-E51EF06760CB}"/>
          </ac:picMkLst>
        </pc:picChg>
        <pc:picChg chg="del">
          <ac:chgData name="Laura Oathout" userId="6ff55ba14486fe89" providerId="LiveId" clId="{AFB6123A-54CF-4310-9869-C7B31E9791B9}" dt="2022-07-27T14:52:30.675" v="251"/>
          <ac:picMkLst>
            <pc:docMk/>
            <pc:sldMk cId="324327788" sldId="265"/>
            <ac:picMk id="18" creationId="{7160A67D-6C22-7160-D644-C9D3C9EB02E7}"/>
          </ac:picMkLst>
        </pc:picChg>
        <pc:picChg chg="del">
          <ac:chgData name="Laura Oathout" userId="6ff55ba14486fe89" providerId="LiveId" clId="{AFB6123A-54CF-4310-9869-C7B31E9791B9}" dt="2022-07-27T14:52:30.675" v="253"/>
          <ac:picMkLst>
            <pc:docMk/>
            <pc:sldMk cId="324327788" sldId="265"/>
            <ac:picMk id="19" creationId="{0B63F4EA-6F40-DA7E-43D4-D3A933961667}"/>
          </ac:picMkLst>
        </pc:picChg>
        <pc:picChg chg="del">
          <ac:chgData name="Laura Oathout" userId="6ff55ba14486fe89" providerId="LiveId" clId="{AFB6123A-54CF-4310-9869-C7B31E9791B9}" dt="2022-07-27T14:52:30.676" v="255"/>
          <ac:picMkLst>
            <pc:docMk/>
            <pc:sldMk cId="324327788" sldId="265"/>
            <ac:picMk id="20" creationId="{00292D7A-3FDC-FE8D-71CC-D81709C31A2E}"/>
          </ac:picMkLst>
        </pc:picChg>
      </pc:sldChg>
      <pc:sldChg chg="delSp mod setBg">
        <pc:chgData name="Laura Oathout" userId="6ff55ba14486fe89" providerId="LiveId" clId="{AFB6123A-54CF-4310-9869-C7B31E9791B9}" dt="2022-07-27T14:52:30.782" v="329"/>
        <pc:sldMkLst>
          <pc:docMk/>
          <pc:sldMk cId="2604576367" sldId="270"/>
        </pc:sldMkLst>
        <pc:spChg chg="del">
          <ac:chgData name="Laura Oathout" userId="6ff55ba14486fe89" providerId="LiveId" clId="{AFB6123A-54CF-4310-9869-C7B31E9791B9}" dt="2022-07-27T14:52:30.764" v="315"/>
          <ac:spMkLst>
            <pc:docMk/>
            <pc:sldMk cId="2604576367" sldId="270"/>
            <ac:spMk id="10" creationId="{2AF889DC-6E61-EAD3-FE4C-8E6F04511170}"/>
          </ac:spMkLst>
        </pc:spChg>
        <pc:spChg chg="del">
          <ac:chgData name="Laura Oathout" userId="6ff55ba14486fe89" providerId="LiveId" clId="{AFB6123A-54CF-4310-9869-C7B31E9791B9}" dt="2022-07-27T14:52:30.767" v="325"/>
          <ac:spMkLst>
            <pc:docMk/>
            <pc:sldMk cId="2604576367" sldId="270"/>
            <ac:spMk id="11" creationId="{982A2767-7ED7-225D-405B-A9365C1B9A01}"/>
          </ac:spMkLst>
        </pc:spChg>
        <pc:picChg chg="del">
          <ac:chgData name="Laura Oathout" userId="6ff55ba14486fe89" providerId="LiveId" clId="{AFB6123A-54CF-4310-9869-C7B31E9791B9}" dt="2022-07-27T14:52:30.766" v="321"/>
          <ac:picMkLst>
            <pc:docMk/>
            <pc:sldMk cId="2604576367" sldId="270"/>
            <ac:picMk id="3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764" v="317"/>
          <ac:picMkLst>
            <pc:docMk/>
            <pc:sldMk cId="2604576367" sldId="270"/>
            <ac:picMk id="4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763" v="313"/>
          <ac:picMkLst>
            <pc:docMk/>
            <pc:sldMk cId="2604576367" sldId="270"/>
            <ac:picMk id="9" creationId="{F57B31B4-908A-3D76-186D-9A3BDA7A0649}"/>
          </ac:picMkLst>
        </pc:picChg>
        <pc:picChg chg="del">
          <ac:chgData name="Laura Oathout" userId="6ff55ba14486fe89" providerId="LiveId" clId="{AFB6123A-54CF-4310-9869-C7B31E9791B9}" dt="2022-07-27T14:52:30.766" v="323"/>
          <ac:picMkLst>
            <pc:docMk/>
            <pc:sldMk cId="2604576367" sldId="270"/>
            <ac:picMk id="13" creationId="{A2798C6E-F9DA-9F28-74AF-04F1E584A2A6}"/>
          </ac:picMkLst>
        </pc:picChg>
        <pc:picChg chg="del">
          <ac:chgData name="Laura Oathout" userId="6ff55ba14486fe89" providerId="LiveId" clId="{AFB6123A-54CF-4310-9869-C7B31E9791B9}" dt="2022-07-27T14:52:30.767" v="327"/>
          <ac:picMkLst>
            <pc:docMk/>
            <pc:sldMk cId="2604576367" sldId="270"/>
            <ac:picMk id="14" creationId="{76ED0E14-4044-EBE4-7FB4-C1E76A5F255A}"/>
          </ac:picMkLst>
        </pc:picChg>
        <pc:picChg chg="del">
          <ac:chgData name="Laura Oathout" userId="6ff55ba14486fe89" providerId="LiveId" clId="{AFB6123A-54CF-4310-9869-C7B31E9791B9}" dt="2022-07-27T14:52:30.765" v="319"/>
          <ac:picMkLst>
            <pc:docMk/>
            <pc:sldMk cId="2604576367" sldId="270"/>
            <ac:picMk id="51" creationId="{00000000-0000-0000-0000-000000000000}"/>
          </ac:picMkLst>
        </pc:picChg>
      </pc:sldChg>
      <pc:sldChg chg="delSp mod setBg">
        <pc:chgData name="Laura Oathout" userId="6ff55ba14486fe89" providerId="LiveId" clId="{AFB6123A-54CF-4310-9869-C7B31E9791B9}" dt="2022-07-27T14:52:30.806" v="351"/>
        <pc:sldMkLst>
          <pc:docMk/>
          <pc:sldMk cId="458650872" sldId="271"/>
        </pc:sldMkLst>
        <pc:spChg chg="del">
          <ac:chgData name="Laura Oathout" userId="6ff55ba14486fe89" providerId="LiveId" clId="{AFB6123A-54CF-4310-9869-C7B31E9791B9}" dt="2022-07-27T14:52:30.784" v="333"/>
          <ac:spMkLst>
            <pc:docMk/>
            <pc:sldMk cId="458650872" sldId="271"/>
            <ac:spMk id="14" creationId="{C55F04F4-A895-20A8-F769-35823BDE4882}"/>
          </ac:spMkLst>
        </pc:spChg>
        <pc:spChg chg="del">
          <ac:chgData name="Laura Oathout" userId="6ff55ba14486fe89" providerId="LiveId" clId="{AFB6123A-54CF-4310-9869-C7B31E9791B9}" dt="2022-07-27T14:52:30.785" v="337"/>
          <ac:spMkLst>
            <pc:docMk/>
            <pc:sldMk cId="458650872" sldId="271"/>
            <ac:spMk id="16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788" v="347"/>
          <ac:spMkLst>
            <pc:docMk/>
            <pc:sldMk cId="458650872" sldId="271"/>
            <ac:spMk id="17" creationId="{A7F670E7-F892-736F-F770-4802FC27F04F}"/>
          </ac:spMkLst>
        </pc:spChg>
        <pc:picChg chg="del">
          <ac:chgData name="Laura Oathout" userId="6ff55ba14486fe89" providerId="LiveId" clId="{AFB6123A-54CF-4310-9869-C7B31E9791B9}" dt="2022-07-27T14:52:30.787" v="343"/>
          <ac:picMkLst>
            <pc:docMk/>
            <pc:sldMk cId="458650872" sldId="271"/>
            <ac:picMk id="2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786" v="339"/>
          <ac:picMkLst>
            <pc:docMk/>
            <pc:sldMk cId="458650872" sldId="271"/>
            <ac:picMk id="5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784" v="331"/>
          <ac:picMkLst>
            <pc:docMk/>
            <pc:sldMk cId="458650872" sldId="271"/>
            <ac:picMk id="11" creationId="{4C397B9B-746D-28F2-3B2C-47BDB31CC341}"/>
          </ac:picMkLst>
        </pc:picChg>
        <pc:picChg chg="del">
          <ac:chgData name="Laura Oathout" userId="6ff55ba14486fe89" providerId="LiveId" clId="{AFB6123A-54CF-4310-9869-C7B31E9791B9}" dt="2022-07-27T14:52:30.785" v="335"/>
          <ac:picMkLst>
            <pc:docMk/>
            <pc:sldMk cId="458650872" sldId="271"/>
            <ac:picMk id="15" creationId="{00000000-0000-0000-0000-000000000000}"/>
          </ac:picMkLst>
        </pc:picChg>
        <pc:picChg chg="del">
          <ac:chgData name="Laura Oathout" userId="6ff55ba14486fe89" providerId="LiveId" clId="{AFB6123A-54CF-4310-9869-C7B31E9791B9}" dt="2022-07-27T14:52:30.787" v="345"/>
          <ac:picMkLst>
            <pc:docMk/>
            <pc:sldMk cId="458650872" sldId="271"/>
            <ac:picMk id="19" creationId="{ED8AAF84-1293-C140-5E0E-1A6AF3B9C9C1}"/>
          </ac:picMkLst>
        </pc:picChg>
        <pc:picChg chg="del">
          <ac:chgData name="Laura Oathout" userId="6ff55ba14486fe89" providerId="LiveId" clId="{AFB6123A-54CF-4310-9869-C7B31E9791B9}" dt="2022-07-27T14:52:30.789" v="349"/>
          <ac:picMkLst>
            <pc:docMk/>
            <pc:sldMk cId="458650872" sldId="271"/>
            <ac:picMk id="20" creationId="{19D1D155-489F-0CAE-3CDE-380DEF61076A}"/>
          </ac:picMkLst>
        </pc:picChg>
        <pc:picChg chg="del">
          <ac:chgData name="Laura Oathout" userId="6ff55ba14486fe89" providerId="LiveId" clId="{AFB6123A-54CF-4310-9869-C7B31E9791B9}" dt="2022-07-27T14:52:30.786" v="341"/>
          <ac:picMkLst>
            <pc:docMk/>
            <pc:sldMk cId="458650872" sldId="271"/>
            <ac:picMk id="51" creationId="{00000000-0000-0000-0000-000000000000}"/>
          </ac:picMkLst>
        </pc:picChg>
      </pc:sldChg>
      <pc:sldChg chg="delSp mod setBg">
        <pc:chgData name="Laura Oathout" userId="6ff55ba14486fe89" providerId="LiveId" clId="{AFB6123A-54CF-4310-9869-C7B31E9791B9}" dt="2022-07-27T14:52:30.527" v="79"/>
        <pc:sldMkLst>
          <pc:docMk/>
          <pc:sldMk cId="3458615976" sldId="276"/>
        </pc:sldMkLst>
        <pc:spChg chg="del">
          <ac:chgData name="Laura Oathout" userId="6ff55ba14486fe89" providerId="LiveId" clId="{AFB6123A-54CF-4310-9869-C7B31E9791B9}" dt="2022-07-27T14:52:30.502" v="63"/>
          <ac:spMkLst>
            <pc:docMk/>
            <pc:sldMk cId="3458615976" sldId="276"/>
            <ac:spMk id="5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501" v="61"/>
          <ac:spMkLst>
            <pc:docMk/>
            <pc:sldMk cId="3458615976" sldId="276"/>
            <ac:spMk id="13" creationId="{F6E18134-4E40-3ABA-3624-0F0081D90C75}"/>
          </ac:spMkLst>
        </pc:spChg>
        <pc:spChg chg="del">
          <ac:chgData name="Laura Oathout" userId="6ff55ba14486fe89" providerId="LiveId" clId="{AFB6123A-54CF-4310-9869-C7B31E9791B9}" dt="2022-07-27T14:52:30.507" v="75"/>
          <ac:spMkLst>
            <pc:docMk/>
            <pc:sldMk cId="3458615976" sldId="276"/>
            <ac:spMk id="25" creationId="{595CAE2A-5268-C5DC-AD2A-448592A2A00F}"/>
          </ac:spMkLst>
        </pc:spChg>
        <pc:spChg chg="del">
          <ac:chgData name="Laura Oathout" userId="6ff55ba14486fe89" providerId="LiveId" clId="{AFB6123A-54CF-4310-9869-C7B31E9791B9}" dt="2022-07-27T14:52:30.505" v="67"/>
          <ac:spMkLst>
            <pc:docMk/>
            <pc:sldMk cId="3458615976" sldId="276"/>
            <ac:spMk id="28" creationId="{00000000-0000-0000-0000-000000000000}"/>
          </ac:spMkLst>
        </pc:spChg>
        <pc:picChg chg="del">
          <ac:chgData name="Laura Oathout" userId="6ff55ba14486fe89" providerId="LiveId" clId="{AFB6123A-54CF-4310-9869-C7B31E9791B9}" dt="2022-07-27T14:52:30.506" v="73"/>
          <ac:picMkLst>
            <pc:docMk/>
            <pc:sldMk cId="3458615976" sldId="276"/>
            <ac:picMk id="7" creationId="{D1A5CEBC-4915-C220-0B08-BE03D430E98F}"/>
          </ac:picMkLst>
        </pc:picChg>
        <pc:picChg chg="del">
          <ac:chgData name="Laura Oathout" userId="6ff55ba14486fe89" providerId="LiveId" clId="{AFB6123A-54CF-4310-9869-C7B31E9791B9}" dt="2022-07-27T14:52:30.504" v="65"/>
          <ac:picMkLst>
            <pc:docMk/>
            <pc:sldMk cId="3458615976" sldId="276"/>
            <ac:picMk id="9" creationId="{4E9DFFAF-D551-1943-3D8B-4FCEA615F8EC}"/>
          </ac:picMkLst>
        </pc:picChg>
        <pc:picChg chg="del">
          <ac:chgData name="Laura Oathout" userId="6ff55ba14486fe89" providerId="LiveId" clId="{AFB6123A-54CF-4310-9869-C7B31E9791B9}" dt="2022-07-27T14:52:30.500" v="59"/>
          <ac:picMkLst>
            <pc:docMk/>
            <pc:sldMk cId="3458615976" sldId="276"/>
            <ac:picMk id="12" creationId="{1F2CAA73-524E-A94E-8FD9-0B6706F64AC6}"/>
          </ac:picMkLst>
        </pc:picChg>
        <pc:picChg chg="del">
          <ac:chgData name="Laura Oathout" userId="6ff55ba14486fe89" providerId="LiveId" clId="{AFB6123A-54CF-4310-9869-C7B31E9791B9}" dt="2022-07-27T14:52:30.505" v="69"/>
          <ac:picMkLst>
            <pc:docMk/>
            <pc:sldMk cId="3458615976" sldId="276"/>
            <ac:picMk id="20" creationId="{55E2BC70-82A1-2EF8-3161-B6660277FC76}"/>
          </ac:picMkLst>
        </pc:picChg>
        <pc:picChg chg="del">
          <ac:chgData name="Laura Oathout" userId="6ff55ba14486fe89" providerId="LiveId" clId="{AFB6123A-54CF-4310-9869-C7B31E9791B9}" dt="2022-07-27T14:52:30.505" v="71"/>
          <ac:picMkLst>
            <pc:docMk/>
            <pc:sldMk cId="3458615976" sldId="276"/>
            <ac:picMk id="21" creationId="{C839F3C0-F49E-5D5F-747E-7D23E94372BC}"/>
          </ac:picMkLst>
        </pc:picChg>
        <pc:picChg chg="del">
          <ac:chgData name="Laura Oathout" userId="6ff55ba14486fe89" providerId="LiveId" clId="{AFB6123A-54CF-4310-9869-C7B31E9791B9}" dt="2022-07-27T14:52:30.508" v="77"/>
          <ac:picMkLst>
            <pc:docMk/>
            <pc:sldMk cId="3458615976" sldId="276"/>
            <ac:picMk id="26" creationId="{8E50ADDE-77C7-2FFD-E149-85A110F4F416}"/>
          </ac:picMkLst>
        </pc:picChg>
      </pc:sldChg>
      <pc:sldChg chg="delSp mod setBg">
        <pc:chgData name="Laura Oathout" userId="6ff55ba14486fe89" providerId="LiveId" clId="{AFB6123A-54CF-4310-9869-C7B31E9791B9}" dt="2022-07-27T14:52:30.551" v="99"/>
        <pc:sldMkLst>
          <pc:docMk/>
          <pc:sldMk cId="1756711338" sldId="277"/>
        </pc:sldMkLst>
        <pc:spChg chg="del">
          <ac:chgData name="Laura Oathout" userId="6ff55ba14486fe89" providerId="LiveId" clId="{AFB6123A-54CF-4310-9869-C7B31E9791B9}" dt="2022-07-27T14:52:30.529" v="85"/>
          <ac:spMkLst>
            <pc:docMk/>
            <pc:sldMk cId="1756711338" sldId="277"/>
            <ac:spMk id="5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528" v="83"/>
          <ac:spMkLst>
            <pc:docMk/>
            <pc:sldMk cId="1756711338" sldId="277"/>
            <ac:spMk id="13" creationId="{F6E18134-4E40-3ABA-3624-0F0081D90C75}"/>
          </ac:spMkLst>
        </pc:spChg>
        <pc:spChg chg="del">
          <ac:chgData name="Laura Oathout" userId="6ff55ba14486fe89" providerId="LiveId" clId="{AFB6123A-54CF-4310-9869-C7B31E9791B9}" dt="2022-07-27T14:52:30.530" v="89"/>
          <ac:spMkLst>
            <pc:docMk/>
            <pc:sldMk cId="1756711338" sldId="277"/>
            <ac:spMk id="25" creationId="{595CAE2A-5268-C5DC-AD2A-448592A2A00F}"/>
          </ac:spMkLst>
        </pc:spChg>
        <pc:spChg chg="del">
          <ac:chgData name="Laura Oathout" userId="6ff55ba14486fe89" providerId="LiveId" clId="{AFB6123A-54CF-4310-9869-C7B31E9791B9}" dt="2022-07-27T14:52:30.530" v="87"/>
          <ac:spMkLst>
            <pc:docMk/>
            <pc:sldMk cId="1756711338" sldId="277"/>
            <ac:spMk id="28" creationId="{00000000-0000-0000-0000-000000000000}"/>
          </ac:spMkLst>
        </pc:spChg>
        <pc:picChg chg="del">
          <ac:chgData name="Laura Oathout" userId="6ff55ba14486fe89" providerId="LiveId" clId="{AFB6123A-54CF-4310-9869-C7B31E9791B9}" dt="2022-07-27T14:52:30.532" v="91"/>
          <ac:picMkLst>
            <pc:docMk/>
            <pc:sldMk cId="1756711338" sldId="277"/>
            <ac:picMk id="11" creationId="{0746641A-5140-097E-A57C-B22329C40258}"/>
          </ac:picMkLst>
        </pc:picChg>
        <pc:picChg chg="del">
          <ac:chgData name="Laura Oathout" userId="6ff55ba14486fe89" providerId="LiveId" clId="{AFB6123A-54CF-4310-9869-C7B31E9791B9}" dt="2022-07-27T14:52:30.528" v="81"/>
          <ac:picMkLst>
            <pc:docMk/>
            <pc:sldMk cId="1756711338" sldId="277"/>
            <ac:picMk id="12" creationId="{1F2CAA73-524E-A94E-8FD9-0B6706F64AC6}"/>
          </ac:picMkLst>
        </pc:picChg>
        <pc:picChg chg="del">
          <ac:chgData name="Laura Oathout" userId="6ff55ba14486fe89" providerId="LiveId" clId="{AFB6123A-54CF-4310-9869-C7B31E9791B9}" dt="2022-07-27T14:52:30.532" v="93"/>
          <ac:picMkLst>
            <pc:docMk/>
            <pc:sldMk cId="1756711338" sldId="277"/>
            <ac:picMk id="16" creationId="{9E69294E-6611-FBCF-6FD8-18D4E7C28AF3}"/>
          </ac:picMkLst>
        </pc:picChg>
        <pc:picChg chg="del">
          <ac:chgData name="Laura Oathout" userId="6ff55ba14486fe89" providerId="LiveId" clId="{AFB6123A-54CF-4310-9869-C7B31E9791B9}" dt="2022-07-27T14:52:30.533" v="95"/>
          <ac:picMkLst>
            <pc:docMk/>
            <pc:sldMk cId="1756711338" sldId="277"/>
            <ac:picMk id="19" creationId="{D192D37D-45C0-81F5-8547-B0E58F8DA9DE}"/>
          </ac:picMkLst>
        </pc:picChg>
        <pc:picChg chg="del">
          <ac:chgData name="Laura Oathout" userId="6ff55ba14486fe89" providerId="LiveId" clId="{AFB6123A-54CF-4310-9869-C7B31E9791B9}" dt="2022-07-27T14:52:30.533" v="97"/>
          <ac:picMkLst>
            <pc:docMk/>
            <pc:sldMk cId="1756711338" sldId="277"/>
            <ac:picMk id="30" creationId="{86AEE2E9-6301-D535-1975-D4C5972698DC}"/>
          </ac:picMkLst>
        </pc:picChg>
      </pc:sldChg>
      <pc:sldChg chg="delSp mod setBg">
        <pc:chgData name="Laura Oathout" userId="6ff55ba14486fe89" providerId="LiveId" clId="{AFB6123A-54CF-4310-9869-C7B31E9791B9}" dt="2022-07-27T14:52:30.719" v="277"/>
        <pc:sldMkLst>
          <pc:docMk/>
          <pc:sldMk cId="1897246454" sldId="278"/>
        </pc:sldMkLst>
        <pc:spChg chg="del">
          <ac:chgData name="Laura Oathout" userId="6ff55ba14486fe89" providerId="LiveId" clId="{AFB6123A-54CF-4310-9869-C7B31E9791B9}" dt="2022-07-27T14:52:30.701" v="263"/>
          <ac:spMkLst>
            <pc:docMk/>
            <pc:sldMk cId="1897246454" sldId="278"/>
            <ac:spMk id="12" creationId="{4EE82C48-283C-C876-69BF-C7D654611803}"/>
          </ac:spMkLst>
        </pc:spChg>
        <pc:spChg chg="del">
          <ac:chgData name="Laura Oathout" userId="6ff55ba14486fe89" providerId="LiveId" clId="{AFB6123A-54CF-4310-9869-C7B31E9791B9}" dt="2022-07-27T14:52:30.702" v="267"/>
          <ac:spMkLst>
            <pc:docMk/>
            <pc:sldMk cId="1897246454" sldId="278"/>
            <ac:spMk id="17" creationId="{BFADC523-7183-4C16-3F6A-590E09E8253B}"/>
          </ac:spMkLst>
        </pc:spChg>
        <pc:grpChg chg="del">
          <ac:chgData name="Laura Oathout" userId="6ff55ba14486fe89" providerId="LiveId" clId="{AFB6123A-54CF-4310-9869-C7B31E9791B9}" dt="2022-07-27T14:52:30.704" v="273"/>
          <ac:grpSpMkLst>
            <pc:docMk/>
            <pc:sldMk cId="1897246454" sldId="278"/>
            <ac:grpSpMk id="2" creationId="{02B614B6-408D-03C2-C93B-5682C117D0DF}"/>
          </ac:grpSpMkLst>
        </pc:grpChg>
        <pc:picChg chg="del">
          <ac:chgData name="Laura Oathout" userId="6ff55ba14486fe89" providerId="LiveId" clId="{AFB6123A-54CF-4310-9869-C7B31E9791B9}" dt="2022-07-27T14:52:30.701" v="261"/>
          <ac:picMkLst>
            <pc:docMk/>
            <pc:sldMk cId="1897246454" sldId="278"/>
            <ac:picMk id="11" creationId="{D66F36AB-A671-15DF-B43C-E51EF06760CB}"/>
          </ac:picMkLst>
        </pc:picChg>
        <pc:picChg chg="del">
          <ac:chgData name="Laura Oathout" userId="6ff55ba14486fe89" providerId="LiveId" clId="{AFB6123A-54CF-4310-9869-C7B31E9791B9}" dt="2022-07-27T14:52:30.702" v="265"/>
          <ac:picMkLst>
            <pc:docMk/>
            <pc:sldMk cId="1897246454" sldId="278"/>
            <ac:picMk id="14" creationId="{56A99597-2883-E7F3-FB1C-64FF55397D70}"/>
          </ac:picMkLst>
        </pc:picChg>
        <pc:picChg chg="del">
          <ac:chgData name="Laura Oathout" userId="6ff55ba14486fe89" providerId="LiveId" clId="{AFB6123A-54CF-4310-9869-C7B31E9791B9}" dt="2022-07-27T14:52:30.703" v="269"/>
          <ac:picMkLst>
            <pc:docMk/>
            <pc:sldMk cId="1897246454" sldId="278"/>
            <ac:picMk id="16" creationId="{CC24D70B-E517-B6E7-1561-49CFCB053321}"/>
          </ac:picMkLst>
        </pc:picChg>
        <pc:picChg chg="del">
          <ac:chgData name="Laura Oathout" userId="6ff55ba14486fe89" providerId="LiveId" clId="{AFB6123A-54CF-4310-9869-C7B31E9791B9}" dt="2022-07-27T14:52:30.704" v="271"/>
          <ac:picMkLst>
            <pc:docMk/>
            <pc:sldMk cId="1897246454" sldId="278"/>
            <ac:picMk id="18" creationId="{88BFFF25-8D03-2A97-CB50-CDC83A33494C}"/>
          </ac:picMkLst>
        </pc:picChg>
        <pc:picChg chg="del">
          <ac:chgData name="Laura Oathout" userId="6ff55ba14486fe89" providerId="LiveId" clId="{AFB6123A-54CF-4310-9869-C7B31E9791B9}" dt="2022-07-27T14:52:30.704" v="275"/>
          <ac:picMkLst>
            <pc:docMk/>
            <pc:sldMk cId="1897246454" sldId="278"/>
            <ac:picMk id="21" creationId="{E519F778-95C8-4DE0-AD40-208B4E2B4EE1}"/>
          </ac:picMkLst>
        </pc:picChg>
      </pc:sldChg>
      <pc:sldChg chg="delSp mod setBg">
        <pc:chgData name="Laura Oathout" userId="6ff55ba14486fe89" providerId="LiveId" clId="{AFB6123A-54CF-4310-9869-C7B31E9791B9}" dt="2022-07-27T14:52:30.739" v="293"/>
        <pc:sldMkLst>
          <pc:docMk/>
          <pc:sldMk cId="4242650311" sldId="279"/>
        </pc:sldMkLst>
        <pc:spChg chg="del">
          <ac:chgData name="Laura Oathout" userId="6ff55ba14486fe89" providerId="LiveId" clId="{AFB6123A-54CF-4310-9869-C7B31E9791B9}" dt="2022-07-27T14:52:30.721" v="281"/>
          <ac:spMkLst>
            <pc:docMk/>
            <pc:sldMk cId="4242650311" sldId="279"/>
            <ac:spMk id="12" creationId="{4EE82C48-283C-C876-69BF-C7D654611803}"/>
          </ac:spMkLst>
        </pc:spChg>
        <pc:spChg chg="del">
          <ac:chgData name="Laura Oathout" userId="6ff55ba14486fe89" providerId="LiveId" clId="{AFB6123A-54CF-4310-9869-C7B31E9791B9}" dt="2022-07-27T14:52:30.722" v="285"/>
          <ac:spMkLst>
            <pc:docMk/>
            <pc:sldMk cId="4242650311" sldId="279"/>
            <ac:spMk id="17" creationId="{BFADC523-7183-4C16-3F6A-590E09E8253B}"/>
          </ac:spMkLst>
        </pc:spChg>
        <pc:grpChg chg="del">
          <ac:chgData name="Laura Oathout" userId="6ff55ba14486fe89" providerId="LiveId" clId="{AFB6123A-54CF-4310-9869-C7B31E9791B9}" dt="2022-07-27T14:52:30.723" v="289"/>
          <ac:grpSpMkLst>
            <pc:docMk/>
            <pc:sldMk cId="4242650311" sldId="279"/>
            <ac:grpSpMk id="5" creationId="{EDAAD90B-0D36-1281-B456-B2E7E656F43D}"/>
          </ac:grpSpMkLst>
        </pc:grpChg>
        <pc:picChg chg="del">
          <ac:chgData name="Laura Oathout" userId="6ff55ba14486fe89" providerId="LiveId" clId="{AFB6123A-54CF-4310-9869-C7B31E9791B9}" dt="2022-07-27T14:52:30.720" v="279"/>
          <ac:picMkLst>
            <pc:docMk/>
            <pc:sldMk cId="4242650311" sldId="279"/>
            <ac:picMk id="11" creationId="{D66F36AB-A671-15DF-B43C-E51EF06760CB}"/>
          </ac:picMkLst>
        </pc:picChg>
        <pc:picChg chg="del">
          <ac:chgData name="Laura Oathout" userId="6ff55ba14486fe89" providerId="LiveId" clId="{AFB6123A-54CF-4310-9869-C7B31E9791B9}" dt="2022-07-27T14:52:30.723" v="287"/>
          <ac:picMkLst>
            <pc:docMk/>
            <pc:sldMk cId="4242650311" sldId="279"/>
            <ac:picMk id="13" creationId="{2C537231-85C4-5253-361C-79CF08648167}"/>
          </ac:picMkLst>
        </pc:picChg>
        <pc:picChg chg="del">
          <ac:chgData name="Laura Oathout" userId="6ff55ba14486fe89" providerId="LiveId" clId="{AFB6123A-54CF-4310-9869-C7B31E9791B9}" dt="2022-07-27T14:52:30.722" v="283"/>
          <ac:picMkLst>
            <pc:docMk/>
            <pc:sldMk cId="4242650311" sldId="279"/>
            <ac:picMk id="14" creationId="{56A99597-2883-E7F3-FB1C-64FF55397D70}"/>
          </ac:picMkLst>
        </pc:picChg>
        <pc:picChg chg="del">
          <ac:chgData name="Laura Oathout" userId="6ff55ba14486fe89" providerId="LiveId" clId="{AFB6123A-54CF-4310-9869-C7B31E9791B9}" dt="2022-07-27T14:52:30.724" v="291"/>
          <ac:picMkLst>
            <pc:docMk/>
            <pc:sldMk cId="4242650311" sldId="279"/>
            <ac:picMk id="21" creationId="{574BADA4-402C-C0A8-CC90-F3F8035003E8}"/>
          </ac:picMkLst>
        </pc:picChg>
      </pc:sldChg>
      <pc:sldChg chg="delSp mod setBg">
        <pc:chgData name="Laura Oathout" userId="6ff55ba14486fe89" providerId="LiveId" clId="{AFB6123A-54CF-4310-9869-C7B31E9791B9}" dt="2022-07-27T14:52:30.762" v="311"/>
        <pc:sldMkLst>
          <pc:docMk/>
          <pc:sldMk cId="2464623265" sldId="280"/>
        </pc:sldMkLst>
        <pc:spChg chg="del">
          <ac:chgData name="Laura Oathout" userId="6ff55ba14486fe89" providerId="LiveId" clId="{AFB6123A-54CF-4310-9869-C7B31E9791B9}" dt="2022-07-27T14:52:30.742" v="297"/>
          <ac:spMkLst>
            <pc:docMk/>
            <pc:sldMk cId="2464623265" sldId="280"/>
            <ac:spMk id="12" creationId="{4EE82C48-283C-C876-69BF-C7D654611803}"/>
          </ac:spMkLst>
        </pc:spChg>
        <pc:spChg chg="del">
          <ac:chgData name="Laura Oathout" userId="6ff55ba14486fe89" providerId="LiveId" clId="{AFB6123A-54CF-4310-9869-C7B31E9791B9}" dt="2022-07-27T14:52:30.743" v="301"/>
          <ac:spMkLst>
            <pc:docMk/>
            <pc:sldMk cId="2464623265" sldId="280"/>
            <ac:spMk id="17" creationId="{BFADC523-7183-4C16-3F6A-590E09E8253B}"/>
          </ac:spMkLst>
        </pc:spChg>
        <pc:picChg chg="del">
          <ac:chgData name="Laura Oathout" userId="6ff55ba14486fe89" providerId="LiveId" clId="{AFB6123A-54CF-4310-9869-C7B31E9791B9}" dt="2022-07-27T14:52:30.745" v="307"/>
          <ac:picMkLst>
            <pc:docMk/>
            <pc:sldMk cId="2464623265" sldId="280"/>
            <ac:picMk id="7" creationId="{2C75169A-90CD-1A23-1155-CC878E8D43E2}"/>
          </ac:picMkLst>
        </pc:picChg>
        <pc:picChg chg="del">
          <ac:chgData name="Laura Oathout" userId="6ff55ba14486fe89" providerId="LiveId" clId="{AFB6123A-54CF-4310-9869-C7B31E9791B9}" dt="2022-07-27T14:52:30.744" v="303"/>
          <ac:picMkLst>
            <pc:docMk/>
            <pc:sldMk cId="2464623265" sldId="280"/>
            <ac:picMk id="10" creationId="{C4E65FCD-3E86-DE4F-2D00-4C96BA134707}"/>
          </ac:picMkLst>
        </pc:picChg>
        <pc:picChg chg="del">
          <ac:chgData name="Laura Oathout" userId="6ff55ba14486fe89" providerId="LiveId" clId="{AFB6123A-54CF-4310-9869-C7B31E9791B9}" dt="2022-07-27T14:52:30.741" v="295"/>
          <ac:picMkLst>
            <pc:docMk/>
            <pc:sldMk cId="2464623265" sldId="280"/>
            <ac:picMk id="11" creationId="{D66F36AB-A671-15DF-B43C-E51EF06760CB}"/>
          </ac:picMkLst>
        </pc:picChg>
        <pc:picChg chg="del">
          <ac:chgData name="Laura Oathout" userId="6ff55ba14486fe89" providerId="LiveId" clId="{AFB6123A-54CF-4310-9869-C7B31E9791B9}" dt="2022-07-27T14:52:30.743" v="299"/>
          <ac:picMkLst>
            <pc:docMk/>
            <pc:sldMk cId="2464623265" sldId="280"/>
            <ac:picMk id="14" creationId="{56A99597-2883-E7F3-FB1C-64FF55397D70}"/>
          </ac:picMkLst>
        </pc:picChg>
        <pc:picChg chg="del">
          <ac:chgData name="Laura Oathout" userId="6ff55ba14486fe89" providerId="LiveId" clId="{AFB6123A-54CF-4310-9869-C7B31E9791B9}" dt="2022-07-27T14:52:30.744" v="305"/>
          <ac:picMkLst>
            <pc:docMk/>
            <pc:sldMk cId="2464623265" sldId="280"/>
            <ac:picMk id="16" creationId="{FAC41B38-3E62-45C9-150E-E5E6F3A70EB5}"/>
          </ac:picMkLst>
        </pc:picChg>
        <pc:picChg chg="del">
          <ac:chgData name="Laura Oathout" userId="6ff55ba14486fe89" providerId="LiveId" clId="{AFB6123A-54CF-4310-9869-C7B31E9791B9}" dt="2022-07-27T14:52:30.745" v="309"/>
          <ac:picMkLst>
            <pc:docMk/>
            <pc:sldMk cId="2464623265" sldId="280"/>
            <ac:picMk id="18" creationId="{D8DE549F-0F84-25DC-F074-0E746FA3CD7D}"/>
          </ac:picMkLst>
        </pc:picChg>
      </pc:sldChg>
      <pc:sldChg chg="delSp mod setBg">
        <pc:chgData name="Laura Oathout" userId="6ff55ba14486fe89" providerId="LiveId" clId="{AFB6123A-54CF-4310-9869-C7B31E9791B9}" dt="2022-07-27T14:52:30.831" v="371"/>
        <pc:sldMkLst>
          <pc:docMk/>
          <pc:sldMk cId="1354264894" sldId="281"/>
        </pc:sldMkLst>
        <pc:spChg chg="del">
          <ac:chgData name="Laura Oathout" userId="6ff55ba14486fe89" providerId="LiveId" clId="{AFB6123A-54CF-4310-9869-C7B31E9791B9}" dt="2022-07-27T14:52:30.808" v="355"/>
          <ac:spMkLst>
            <pc:docMk/>
            <pc:sldMk cId="1354264894" sldId="281"/>
            <ac:spMk id="11" creationId="{EDB81D6F-8D86-8D67-9419-3E77EF0CD33E}"/>
          </ac:spMkLst>
        </pc:spChg>
        <pc:spChg chg="del">
          <ac:chgData name="Laura Oathout" userId="6ff55ba14486fe89" providerId="LiveId" clId="{AFB6123A-54CF-4310-9869-C7B31E9791B9}" dt="2022-07-27T14:52:30.810" v="361"/>
          <ac:spMkLst>
            <pc:docMk/>
            <pc:sldMk cId="1354264894" sldId="281"/>
            <ac:spMk id="12" creationId="{786FB35F-F414-2DBE-C988-80848B1A760C}"/>
          </ac:spMkLst>
        </pc:spChg>
        <pc:spChg chg="del">
          <ac:chgData name="Laura Oathout" userId="6ff55ba14486fe89" providerId="LiveId" clId="{AFB6123A-54CF-4310-9869-C7B31E9791B9}" dt="2022-07-27T14:52:30.810" v="363"/>
          <ac:spMkLst>
            <pc:docMk/>
            <pc:sldMk cId="1354264894" sldId="281"/>
            <ac:spMk id="13" creationId="{2D66DA80-8BEB-3255-1A8B-A8BDBA377683}"/>
          </ac:spMkLst>
        </pc:spChg>
        <pc:spChg chg="del">
          <ac:chgData name="Laura Oathout" userId="6ff55ba14486fe89" providerId="LiveId" clId="{AFB6123A-54CF-4310-9869-C7B31E9791B9}" dt="2022-07-27T14:52:30.811" v="367"/>
          <ac:spMkLst>
            <pc:docMk/>
            <pc:sldMk cId="1354264894" sldId="281"/>
            <ac:spMk id="16" creationId="{03E9C226-7E60-CDCE-14D8-0546C443B0C5}"/>
          </ac:spMkLst>
        </pc:spChg>
        <pc:spChg chg="del">
          <ac:chgData name="Laura Oathout" userId="6ff55ba14486fe89" providerId="LiveId" clId="{AFB6123A-54CF-4310-9869-C7B31E9791B9}" dt="2022-07-27T14:52:30.811" v="369"/>
          <ac:spMkLst>
            <pc:docMk/>
            <pc:sldMk cId="1354264894" sldId="281"/>
            <ac:spMk id="17" creationId="{9C3735F9-E486-FCB6-AD77-9B26B6D82C7A}"/>
          </ac:spMkLst>
        </pc:spChg>
        <pc:picChg chg="del">
          <ac:chgData name="Laura Oathout" userId="6ff55ba14486fe89" providerId="LiveId" clId="{AFB6123A-54CF-4310-9869-C7B31E9791B9}" dt="2022-07-27T14:52:30.809" v="359"/>
          <ac:picMkLst>
            <pc:docMk/>
            <pc:sldMk cId="1354264894" sldId="281"/>
            <ac:picMk id="4" creationId="{EB07AEAF-94BC-C748-322A-86965E3E9C70}"/>
          </ac:picMkLst>
        </pc:picChg>
        <pc:picChg chg="del">
          <ac:chgData name="Laura Oathout" userId="6ff55ba14486fe89" providerId="LiveId" clId="{AFB6123A-54CF-4310-9869-C7B31E9791B9}" dt="2022-07-27T14:52:30.809" v="357"/>
          <ac:picMkLst>
            <pc:docMk/>
            <pc:sldMk cId="1354264894" sldId="281"/>
            <ac:picMk id="7" creationId="{E949A08C-D2BD-5506-8C21-7D0D414157AA}"/>
          </ac:picMkLst>
        </pc:picChg>
        <pc:picChg chg="del">
          <ac:chgData name="Laura Oathout" userId="6ff55ba14486fe89" providerId="LiveId" clId="{AFB6123A-54CF-4310-9869-C7B31E9791B9}" dt="2022-07-27T14:52:30.807" v="353"/>
          <ac:picMkLst>
            <pc:docMk/>
            <pc:sldMk cId="1354264894" sldId="281"/>
            <ac:picMk id="10" creationId="{69B64CDD-9769-37CF-77D0-3B51E4772294}"/>
          </ac:picMkLst>
        </pc:picChg>
        <pc:picChg chg="del">
          <ac:chgData name="Laura Oathout" userId="6ff55ba14486fe89" providerId="LiveId" clId="{AFB6123A-54CF-4310-9869-C7B31E9791B9}" dt="2022-07-27T14:52:30.810" v="365"/>
          <ac:picMkLst>
            <pc:docMk/>
            <pc:sldMk cId="1354264894" sldId="281"/>
            <ac:picMk id="25" creationId="{53D7B8EC-ECF6-9740-6500-71771D02C22B}"/>
          </ac:picMkLst>
        </pc:picChg>
      </pc:sldChg>
      <pc:sldChg chg="delSp mod setBg">
        <pc:chgData name="Laura Oathout" userId="6ff55ba14486fe89" providerId="LiveId" clId="{AFB6123A-54CF-4310-9869-C7B31E9791B9}" dt="2022-07-27T14:52:30.850" v="389"/>
        <pc:sldMkLst>
          <pc:docMk/>
          <pc:sldMk cId="1098151339" sldId="282"/>
        </pc:sldMkLst>
        <pc:spChg chg="del">
          <ac:chgData name="Laura Oathout" userId="6ff55ba14486fe89" providerId="LiveId" clId="{AFB6123A-54CF-4310-9869-C7B31E9791B9}" dt="2022-07-27T14:52:30.834" v="379"/>
          <ac:spMkLst>
            <pc:docMk/>
            <pc:sldMk cId="1098151339" sldId="282"/>
            <ac:spMk id="6" creationId="{00000000-0000-0000-0000-000000000000}"/>
          </ac:spMkLst>
        </pc:spChg>
        <pc:spChg chg="del">
          <ac:chgData name="Laura Oathout" userId="6ff55ba14486fe89" providerId="LiveId" clId="{AFB6123A-54CF-4310-9869-C7B31E9791B9}" dt="2022-07-27T14:52:30.833" v="375"/>
          <ac:spMkLst>
            <pc:docMk/>
            <pc:sldMk cId="1098151339" sldId="282"/>
            <ac:spMk id="15" creationId="{30DC5F8D-D316-0959-560E-AF7BCCF4AD99}"/>
          </ac:spMkLst>
        </pc:spChg>
        <pc:spChg chg="del">
          <ac:chgData name="Laura Oathout" userId="6ff55ba14486fe89" providerId="LiveId" clId="{AFB6123A-54CF-4310-9869-C7B31E9791B9}" dt="2022-07-27T14:52:30.835" v="381"/>
          <ac:spMkLst>
            <pc:docMk/>
            <pc:sldMk cId="1098151339" sldId="282"/>
            <ac:spMk id="17" creationId="{193AAF85-7B6C-F425-5093-C5D7CA9CDABA}"/>
          </ac:spMkLst>
        </pc:spChg>
        <pc:picChg chg="del">
          <ac:chgData name="Laura Oathout" userId="6ff55ba14486fe89" providerId="LiveId" clId="{AFB6123A-54CF-4310-9869-C7B31E9791B9}" dt="2022-07-27T14:52:30.835" v="383"/>
          <ac:picMkLst>
            <pc:docMk/>
            <pc:sldMk cId="1098151339" sldId="282"/>
            <ac:picMk id="4" creationId="{1F894E91-24B2-F055-C24E-6DC98564899C}"/>
          </ac:picMkLst>
        </pc:picChg>
        <pc:picChg chg="del">
          <ac:chgData name="Laura Oathout" userId="6ff55ba14486fe89" providerId="LiveId" clId="{AFB6123A-54CF-4310-9869-C7B31E9791B9}" dt="2022-07-27T14:52:30.836" v="387"/>
          <ac:picMkLst>
            <pc:docMk/>
            <pc:sldMk cId="1098151339" sldId="282"/>
            <ac:picMk id="5" creationId="{DF626C65-4EAD-76EC-5F43-69BBA0C2B711}"/>
          </ac:picMkLst>
        </pc:picChg>
        <pc:picChg chg="del">
          <ac:chgData name="Laura Oathout" userId="6ff55ba14486fe89" providerId="LiveId" clId="{AFB6123A-54CF-4310-9869-C7B31E9791B9}" dt="2022-07-27T14:52:30.835" v="385"/>
          <ac:picMkLst>
            <pc:docMk/>
            <pc:sldMk cId="1098151339" sldId="282"/>
            <ac:picMk id="12" creationId="{12EFD73C-6175-58CF-6919-BC69D7F19D91}"/>
          </ac:picMkLst>
        </pc:picChg>
        <pc:picChg chg="del">
          <ac:chgData name="Laura Oathout" userId="6ff55ba14486fe89" providerId="LiveId" clId="{AFB6123A-54CF-4310-9869-C7B31E9791B9}" dt="2022-07-27T14:52:30.832" v="373"/>
          <ac:picMkLst>
            <pc:docMk/>
            <pc:sldMk cId="1098151339" sldId="282"/>
            <ac:picMk id="14" creationId="{B5368EB0-0CF7-0434-D091-56B86EF91B70}"/>
          </ac:picMkLst>
        </pc:picChg>
        <pc:picChg chg="del">
          <ac:chgData name="Laura Oathout" userId="6ff55ba14486fe89" providerId="LiveId" clId="{AFB6123A-54CF-4310-9869-C7B31E9791B9}" dt="2022-07-27T14:52:30.834" v="377"/>
          <ac:picMkLst>
            <pc:docMk/>
            <pc:sldMk cId="1098151339" sldId="282"/>
            <ac:picMk id="23" creationId="{4814F175-9743-F37B-670A-0E336D80C04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178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95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990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656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383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0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409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936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2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49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451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2B6B5-3B24-47B3-AE19-7476F021A3BD}" type="datetimeFigureOut">
              <a:rPr lang="en-US" smtClean="0"/>
              <a:t>7/27/2022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BFA33-ED8F-4ADD-B4C3-EE4CC367F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824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3.xml"/><Relationship Id="rId7" Type="http://schemas.openxmlformats.org/officeDocument/2006/relationships/image" Target="../media/image1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5.JP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9.png"/><Relationship Id="rId4" Type="http://schemas.openxmlformats.org/officeDocument/2006/relationships/tags" Target="../tags/tag4.xml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60394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246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650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6232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763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8650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AE919CCD-E3C4-2DA7-6D87-9F0622E40FF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209" y="1422999"/>
            <a:ext cx="2182060" cy="2232051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A68B4202-49A4-F57C-9246-B456463B788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757" y="1447290"/>
            <a:ext cx="2144485" cy="2232049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03A6F198-B077-7F94-2284-DCE1FEECC44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75" y="4066892"/>
            <a:ext cx="2001763" cy="2085790"/>
          </a:xfrm>
          <a:prstGeom prst="rect">
            <a:avLst/>
          </a:prstGeom>
        </p:spPr>
      </p:pic>
      <p:pic>
        <p:nvPicPr>
          <p:cNvPr id="18" name="Picture 1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2C0946F-E974-1A87-9248-A193384FAC7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77" y="1465219"/>
            <a:ext cx="2086488" cy="223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64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151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207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8615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711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752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410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7042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1061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32778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0</Words>
  <Application>Microsoft Office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</cp:revision>
  <dcterms:created xsi:type="dcterms:W3CDTF">2022-07-27T14:37:20Z</dcterms:created>
  <dcterms:modified xsi:type="dcterms:W3CDTF">2022-07-27T14:52:30Z</dcterms:modified>
</cp:coreProperties>
</file>